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7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7024-6A30-463C-81A2-1C75F5C14335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2035-A9AF-428D-B6E6-66747972F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D3D9-BFF5-4D43-BDFC-AAD421E47547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BB0A-2F7B-46C8-8148-5194F9950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C457-2E73-472A-8309-1991AE13E095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59216-3FC9-4E9C-A8DD-6C7DD9990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1E02-B3CE-428D-95B2-A525BDF0F69D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DEDE-9732-4897-97C4-10ED0EA53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2980-4FF0-4B66-B747-0FB698D284D7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9171-9806-40CB-BF31-A890275C3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C8686-4471-42D3-9859-D4C03A70CFD9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014B-A8E2-4FA7-889C-89F096AC4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8DEC-F2C0-4E48-B024-8EFA219C19F0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1B3D-6D1F-494D-91BA-B0D94C972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8F46-CE7E-4871-A6FB-1FBD96958642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3785-03A2-4C89-A0A6-6E449233E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D77B-04CC-4B05-9221-4BBC8AE16BD9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29164-78CF-48CA-9862-5BF136FA2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EB39-54AF-48E8-B36D-49B26FFB3293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DCF4E-D6AF-4C98-B2B5-644835B34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71625-779E-4B5F-AAE9-FCEA10F369D9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CE65-C8BF-4217-BDA7-B07B1FA2D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4532AE-2372-42BA-ACEF-EE7C99A6C92B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CC3C6B-95D4-4A56-945D-F8AC63665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online-effects.ru/frames/preview/781b3d64ca622afab7e8b2f491ea48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0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785813" y="500063"/>
            <a:ext cx="7772400" cy="1470025"/>
          </a:xfrm>
        </p:spPr>
        <p:txBody>
          <a:bodyPr/>
          <a:lstStyle/>
          <a:p>
            <a:r>
              <a:rPr lang="ru-RU" smtClean="0"/>
              <a:t>ПАПА, МАМА, Я – АВТОМОБИЛЬНАЯ СЕМЬЯ!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8" y="2214563"/>
            <a:ext cx="3071812" cy="1928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МОУ </a:t>
            </a:r>
            <a:r>
              <a:rPr lang="ru-RU" sz="2000" dirty="0" err="1" smtClean="0"/>
              <a:t>Пижемская</a:t>
            </a:r>
            <a:r>
              <a:rPr lang="ru-RU" sz="2000" dirty="0" smtClean="0"/>
              <a:t> СОШ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Ученица 2 «Б» класса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/>
              <a:t>Житенева</a:t>
            </a:r>
            <a:r>
              <a:rPr lang="ru-RU" sz="2000" dirty="0" smtClean="0"/>
              <a:t> Дина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Классный руководитель: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/>
              <a:t>Слободина</a:t>
            </a:r>
            <a:r>
              <a:rPr lang="ru-RU" sz="2000" dirty="0" smtClean="0"/>
              <a:t> Н.А.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9</a:t>
            </a:r>
          </a:p>
        </p:txBody>
      </p:sp>
      <p:pic>
        <p:nvPicPr>
          <p:cNvPr id="14339" name="Picture 7" descr="C:\Users\USER\Desktop\20180206_195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285750"/>
            <a:ext cx="4973637" cy="3000375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643438" y="6072188"/>
            <a:ext cx="4043362" cy="5397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4341" name="Picture 13" descr="C:\Users\USER\AppData\Local\Microsoft\Windows\Temporary Internet Files\Content.IE5\5PSLQ0Z9\%D0%BD%D0%B0%D1%8F_%D0%BE%D1%81%D1%82%D0%B0%D0%BD%D0%BE%D0%B2%D0%BA%D0%B0_%28%D0%B4%D0%BE%D1%80%D0%BE%D0%B6%D0%BD%D1%8B%D0%B9_%D0%B7%D0%BD%D0%B0%D0%BA%29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3643313"/>
            <a:ext cx="79216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C:\Users\USER\AppData\Local\Microsoft\Windows\Temporary Internet Files\Content.IE5\PVQAQCRY\znak-1-2-zheleznodorozhnyi-pereezd-bez-shlagbauma-1000x88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5072063"/>
            <a:ext cx="9731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5" descr="C:\Users\USER\AppData\Local\Microsoft\Windows\Temporary Internet Files\Content.IE5\7U81G109\znak-1-23-dorozhnye-raboty-250x25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20002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6" descr="C:\Users\USER\AppData\Local\Microsoft\Windows\Temporary Internet Files\Content.IE5\5PSLQ0Z9\1157px-1.23_Russian_road_sign.svg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357188"/>
            <a:ext cx="9683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7" descr="C:\Users\USER\AppData\Local\Microsoft\Windows\Temporary Internet Files\Content.IE5\O43563GP\120px-5.19.1_Russian_road_sign.svg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38576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8" descr="C:\Users\USER\AppData\Local\Microsoft\Windows\Temporary Internet Files\Content.IE5\PVQAQCRY\Ukraine_road_sign_6.8[1]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75" y="857250"/>
            <a:ext cx="5715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5" descr="C:\Users\USER\Desktop\20180206_1953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63" y="3071813"/>
            <a:ext cx="5029200" cy="3286125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Users\USER\Desktop\20180206_1935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143000"/>
            <a:ext cx="3500438" cy="5038725"/>
          </a:xfrm>
          <a:ln w="31750">
            <a:solidFill>
              <a:srgbClr val="00B050"/>
            </a:solidFill>
          </a:ln>
        </p:spPr>
      </p:pic>
      <p:pic>
        <p:nvPicPr>
          <p:cNvPr id="15364" name="Picture 6" descr="C:\Users\USER\Desktop\20180206_1938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3643313" cy="4930775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5365" name="Picture 3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4429125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Users\USER\Desktop\IMG_20180218_100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42938"/>
            <a:ext cx="3214687" cy="4286250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6388" name="Picture 5" descr="C:\Users\USER\AppData\Local\Microsoft\Windows\Temporary Internet Files\Content.IE5\7U81G109\Scissors_ill_0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3043">
            <a:off x="2546350" y="5549900"/>
            <a:ext cx="11223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C:\Users\USER\AppData\Local\Microsoft\Windows\Temporary Internet Files\Content.IE5\PVQAQCRY\CoD-fsfe-Pencils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4287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5" descr="C:\Users\USER\AppData\Local\Microsoft\Windows\Temporary Internet Files\Content.IE5\O43563GP\Open-Cardboard-Box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5538788"/>
            <a:ext cx="1428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6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75" y="1857375"/>
            <a:ext cx="105886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C:\Users\USER\Desktop\100_9107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4071938" y="2928938"/>
            <a:ext cx="4741862" cy="2678112"/>
          </a:xfrm>
          <a:ln w="317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\Desktop\100_91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4956175" cy="3649662"/>
          </a:xfrm>
          <a:ln w="31750">
            <a:solidFill>
              <a:srgbClr val="00B050"/>
            </a:solidFill>
          </a:ln>
        </p:spPr>
      </p:pic>
      <p:pic>
        <p:nvPicPr>
          <p:cNvPr id="17412" name="Picture 4" descr="C:\Users\USER\Desktop\100_9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286125"/>
            <a:ext cx="5237163" cy="2959100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7413" name="Picture 6" descr="C:\Users\USER\AppData\Local\Microsoft\Windows\Temporary Internet Files\Content.IE5\PVQAQCRY\traficlight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57188"/>
            <a:ext cx="1706562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C:\Users\USER\AppData\Local\Microsoft\Windows\Temporary Internet Files\Content.IE5\7U81G109\220px-Zebrastreifen.svg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4143375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C:\Users\USER\Desktop\100_91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28625"/>
            <a:ext cx="5059363" cy="2857500"/>
          </a:xfrm>
          <a:ln w="31750">
            <a:solidFill>
              <a:srgbClr val="00B050"/>
            </a:solidFill>
          </a:ln>
        </p:spPr>
      </p:pic>
      <p:pic>
        <p:nvPicPr>
          <p:cNvPr id="18436" name="Picture 3" descr="C:\Users\USER\Desktop\100_9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000375"/>
            <a:ext cx="4984750" cy="2816225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8437" name="Picture 5" descr="C:\Users\USER\AppData\Local\Microsoft\Windows\Temporary Internet Files\Content.IE5\O43563GP\article.124454556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78700">
            <a:off x="625475" y="3978275"/>
            <a:ext cx="242887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C:\Users\USER\AppData\Local\Microsoft\Windows\Temporary Internet Files\Content.IE5\5PSLQ0Z9\480px-Sun.svg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0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0"/>
            <a:ext cx="8086725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9459" name="Picture 2" descr="C:\Users\USER\Desktop\100_91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285750"/>
            <a:ext cx="3735387" cy="5307013"/>
          </a:xfrm>
          <a:ln w="317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ПАПА, МАМА, Я – АВТОМОБИЛЬНАЯ СЕМЬЯ!</vt:lpstr>
      <vt:lpstr>9</vt:lpstr>
      <vt:lpstr>Слайд 3</vt:lpstr>
      <vt:lpstr>Слайд 4</vt:lpstr>
      <vt:lpstr>Слайд 5</vt:lpstr>
      <vt:lpstr>Слайд 6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ПАПА, МАМА, Я – АВТОМОБИЛЬНАЯ СЕМЬЯ!</dc:title>
  <dc:creator>USER</dc:creator>
  <cp:lastModifiedBy>Наталья</cp:lastModifiedBy>
  <cp:revision>8</cp:revision>
  <dcterms:created xsi:type="dcterms:W3CDTF">2018-02-18T15:19:17Z</dcterms:created>
  <dcterms:modified xsi:type="dcterms:W3CDTF">2018-02-19T12:51:53Z</dcterms:modified>
</cp:coreProperties>
</file>